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2" r:id="rId4"/>
    <p:sldId id="283" r:id="rId5"/>
    <p:sldId id="284" r:id="rId6"/>
    <p:sldId id="286" r:id="rId7"/>
    <p:sldId id="287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6076950" cy="4552950"/>
  <p:notesSz cx="4552950" cy="60769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1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2" d="100"/>
          <a:sy n="122" d="100"/>
        </p:scale>
        <p:origin x="1498" y="91"/>
      </p:cViewPr>
      <p:guideLst>
        <p:guide orient="horz" pos="1434"/>
        <p:guide pos="1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Custom</PresentationFormat>
  <Paragraphs>19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Shailee Upadhayay</cp:lastModifiedBy>
  <cp:revision>2</cp:revision>
  <dcterms:created xsi:type="dcterms:W3CDTF">2023-06-27T06:02:48Z</dcterms:created>
  <dcterms:modified xsi:type="dcterms:W3CDTF">2023-06-27T06:47:13Z</dcterms:modified>
</cp:coreProperties>
</file>